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2" r:id="rId4"/>
    <p:sldId id="258" r:id="rId5"/>
    <p:sldId id="273" r:id="rId6"/>
    <p:sldId id="260" r:id="rId7"/>
    <p:sldId id="276" r:id="rId8"/>
    <p:sldId id="262" r:id="rId9"/>
    <p:sldId id="277" r:id="rId10"/>
    <p:sldId id="263" r:id="rId11"/>
    <p:sldId id="278" r:id="rId12"/>
    <p:sldId id="264" r:id="rId13"/>
    <p:sldId id="279" r:id="rId14"/>
    <p:sldId id="265" r:id="rId15"/>
    <p:sldId id="280" r:id="rId16"/>
    <p:sldId id="266" r:id="rId17"/>
    <p:sldId id="281" r:id="rId18"/>
    <p:sldId id="267" r:id="rId19"/>
    <p:sldId id="282" r:id="rId20"/>
    <p:sldId id="268" r:id="rId21"/>
    <p:sldId id="283" r:id="rId22"/>
    <p:sldId id="269" r:id="rId23"/>
    <p:sldId id="284" r:id="rId24"/>
    <p:sldId id="270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60"/>
  </p:normalViewPr>
  <p:slideViewPr>
    <p:cSldViewPr>
      <p:cViewPr varScale="1">
        <p:scale>
          <a:sx n="68" d="100"/>
          <a:sy n="68" d="100"/>
        </p:scale>
        <p:origin x="15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82553-F85E-4050-AC14-13EB144ED8AA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7C543-ED8C-4F7E-BF8B-C944065EE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509C-D88F-432C-84B1-F734E2A10758}" type="datetimeFigureOut">
              <a:rPr lang="en-US" smtClean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D45C7-237F-4A69-A568-DB7646FB3B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3-138787_download-wallpaper-flower-happy-birthday-images-h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228600"/>
            <a:ext cx="7772400" cy="548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ООУ ,,Киро Глигоров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’’</a:t>
            </a:r>
            <a:r>
              <a:rPr lang="mk-MK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Општина Центар  Скопје</a:t>
            </a:r>
          </a:p>
          <a:p>
            <a:pPr algn="ctr"/>
            <a:endParaRPr lang="mk-MK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mk-MK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Еко календар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81400" cy="365125"/>
          </a:xfrm>
        </p:spPr>
        <p:txBody>
          <a:bodyPr/>
          <a:lstStyle/>
          <a:p>
            <a:r>
              <a:rPr lang="ru-RU" dirty="0"/>
              <a:t>ООУ,,Киро Глигоров" Општина Центар, Скопје                                                Еко календар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/>
          </a:bodyPr>
          <a:lstStyle/>
          <a:p>
            <a: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Мај  2021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,,Чист воздух - здрав живот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2578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67640"/>
          <a:ext cx="4724399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4953000" y="3352800"/>
            <a:ext cx="4191000" cy="19812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15.05 – Светски ден за заштита на климата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22.05 –Ден на биолошката разновидност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31.05 – Светски ден против пушење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limatski-promeni-zem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5642451"/>
          </a:xfrm>
        </p:spPr>
      </p:pic>
      <p:sp>
        <p:nvSpPr>
          <p:cNvPr id="5" name="Rectangle 4"/>
          <p:cNvSpPr/>
          <p:nvPr/>
        </p:nvSpPr>
        <p:spPr>
          <a:xfrm>
            <a:off x="2819400" y="61722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Јуни  2021</a:t>
            </a:r>
            <a:b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,,Капка вода-капка живот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.Водата се штеди затоа што многу вреди.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33400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8382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1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Horizontal Scroll 6"/>
          <p:cNvSpPr/>
          <p:nvPr/>
        </p:nvSpPr>
        <p:spPr>
          <a:xfrm>
            <a:off x="5029200" y="2971800"/>
            <a:ext cx="4114800" cy="26670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05.06 - Светски ден на заштита на животната средина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08.06 – Светски ден на океаните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17.06 - Светски ден за борба против сушите и поплавите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vetski-den-na-okean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096000"/>
          </a:xfrm>
        </p:spPr>
      </p:pic>
      <p:sp>
        <p:nvSpPr>
          <p:cNvPr id="5" name="Rectangle 4"/>
          <p:cNvSpPr/>
          <p:nvPr/>
        </p:nvSpPr>
        <p:spPr>
          <a:xfrm>
            <a:off x="2743200" y="6396335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Јули  2021</a:t>
            </a:r>
            <a:b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,,Воздух, Сонце,Вода и Земја здрав живот ни даруваат и затоа мора да се чуваат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0292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572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kolog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74638"/>
            <a:ext cx="8610600" cy="5851525"/>
          </a:xfrm>
        </p:spPr>
      </p:pic>
      <p:sp>
        <p:nvSpPr>
          <p:cNvPr id="5" name="Rectangle 4"/>
          <p:cNvSpPr/>
          <p:nvPr/>
        </p:nvSpPr>
        <p:spPr>
          <a:xfrm>
            <a:off x="2819400" y="61722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828800"/>
          </a:xfrm>
        </p:spPr>
        <p:txBody>
          <a:bodyPr>
            <a:normAutofit fontScale="90000"/>
          </a:bodyPr>
          <a:lstStyle/>
          <a:p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Август  2021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,,Без енергија нема движење, нема живот затоа секогаш и најмногу од се вреди енергија да се штеди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0292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572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5181600" y="3581400"/>
            <a:ext cx="3657600" cy="14478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11.08 – Светски ден на популацијата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16.08 – Ден на напушетните животни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304800"/>
            <a:ext cx="8763000" cy="5943600"/>
          </a:xfrm>
        </p:spPr>
      </p:pic>
      <p:sp>
        <p:nvSpPr>
          <p:cNvPr id="5" name="Rectangle 4"/>
          <p:cNvSpPr/>
          <p:nvPr/>
        </p:nvSpPr>
        <p:spPr>
          <a:xfrm>
            <a:off x="2819400" y="62484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/>
          </a:bodyPr>
          <a:lstStyle/>
          <a:p>
            <a: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Септември  2021</a:t>
            </a:r>
            <a:b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,,Есен е втората пролет, таа е кога секое ливче е цвет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33400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572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Horizontal Scroll 6"/>
          <p:cNvSpPr/>
          <p:nvPr/>
        </p:nvSpPr>
        <p:spPr>
          <a:xfrm>
            <a:off x="5029200" y="2971800"/>
            <a:ext cx="4114800" cy="24384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16.09 – Светски ден на заштита на озонската обвивка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22.09 –Меѓународен ден без автомобили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26.09 – Светски ден за чисти планини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1071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57200"/>
            <a:ext cx="8686800" cy="5668963"/>
          </a:xfrm>
        </p:spPr>
      </p:pic>
      <p:sp>
        <p:nvSpPr>
          <p:cNvPr id="5" name="Rectangle 4"/>
          <p:cNvSpPr/>
          <p:nvPr/>
        </p:nvSpPr>
        <p:spPr>
          <a:xfrm>
            <a:off x="2819400" y="61722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Јануари 2021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</a:t>
            </a: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Природата е колевка на човештвото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333999"/>
          </a:xfr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6096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Октомври  2021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</a:t>
            </a: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Природата несебичен дар ти дари, за здрава храна не штеди пари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0292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0"/>
          <a:ext cx="4800600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4876800" y="1524000"/>
            <a:ext cx="4267200" cy="36576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05.10 –Светски ден на живеалишта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08.10 –Меѓународен ден за намалување за уништување на природата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15.10 –Меѓународен ден на пешаците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16.10 –Меѓународен ден на храната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drava hran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762001"/>
            <a:ext cx="4191000" cy="5105400"/>
          </a:xfrm>
        </p:spPr>
      </p:pic>
      <p:pic>
        <p:nvPicPr>
          <p:cNvPr id="5" name="Picture 4" descr="zdrava-hran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378" y="685800"/>
            <a:ext cx="5009622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6096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Ноември  2021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,,Внимавајте на чад за да биде убаво во вашиот град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1816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572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5029200" y="3657600"/>
            <a:ext cx="4114800" cy="16002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03.11 –Меѓународен ден на чист воздух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28.11 –Интернационален ден на трговија со крзно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7bE1g2d_400x40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381000"/>
            <a:ext cx="7772400" cy="5463381"/>
          </a:xfrm>
        </p:spPr>
      </p:pic>
      <p:sp>
        <p:nvSpPr>
          <p:cNvPr id="5" name="Rectangle 4"/>
          <p:cNvSpPr/>
          <p:nvPr/>
        </p:nvSpPr>
        <p:spPr>
          <a:xfrm>
            <a:off x="2590800" y="59436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Декември 2021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,,Селектирај го отпадот и стави го на место и грижи се за рециклирање често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029199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572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7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3</a:t>
                      </a:r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4953000" y="3886200"/>
            <a:ext cx="4191000" cy="11430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29.12 - Меѓународен ден на биолошката разновидност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04800"/>
            <a:ext cx="7467600" cy="571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</p:spPr>
        <p:txBody>
          <a:bodyPr/>
          <a:lstStyle/>
          <a:p>
            <a:r>
              <a:rPr lang="ru-RU" dirty="0"/>
              <a:t>ООУ ,,Киро Глигоров"  Општина Центар, Скопје                                      Еко календар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04800" y="457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k-M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Дизајн и подготовка: </a:t>
            </a:r>
            <a:br>
              <a:rPr lang="mk-MK" dirty="0">
                <a:latin typeface="Arial" pitchFamily="34" charset="0"/>
                <a:cs typeface="Arial" pitchFamily="34" charset="0"/>
              </a:rPr>
            </a:br>
            <a:r>
              <a:rPr lang="mk-MK" dirty="0">
                <a:latin typeface="Arial" pitchFamily="34" charset="0"/>
                <a:cs typeface="Arial" pitchFamily="34" charset="0"/>
              </a:rPr>
              <a:t>Убавка Џинов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371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mk-M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и слики извадени од ,,еколошки содржини од интернет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mk-MK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mk-MK" dirty="0"/>
              <a:t>Убавка Џинов </a:t>
            </a:r>
          </a:p>
          <a:p>
            <a:pPr>
              <a:buNone/>
            </a:pPr>
            <a:r>
              <a:rPr lang="mk-MK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Ментор:</a:t>
            </a:r>
          </a:p>
          <a:p>
            <a:pPr>
              <a:buNone/>
            </a:pPr>
            <a:r>
              <a:rPr lang="mk-MK" dirty="0"/>
              <a:t>Убавка Џинов </a:t>
            </a:r>
          </a:p>
          <a:p>
            <a:pPr>
              <a:buNone/>
            </a:pPr>
            <a:r>
              <a:rPr lang="mk-MK" dirty="0"/>
              <a:t>(наставник по хемија и природни науки)</a:t>
            </a:r>
          </a:p>
        </p:txBody>
      </p:sp>
      <p:pic>
        <p:nvPicPr>
          <p:cNvPr id="7" name="Picture 6" descr="ekoplane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0"/>
            <a:ext cx="1447800" cy="134216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</p:spPr>
        <p:txBody>
          <a:bodyPr/>
          <a:lstStyle/>
          <a:p>
            <a:r>
              <a:rPr lang="ru-RU" dirty="0"/>
              <a:t>ООУ ,,Киро Глигоров" Општина Центар, Скопје                                      Еко календар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20120430-klimatski-prom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763000" cy="6324600"/>
          </a:xfrm>
        </p:spPr>
      </p:pic>
      <p:sp>
        <p:nvSpPr>
          <p:cNvPr id="4" name="Rectangle 3"/>
          <p:cNvSpPr/>
          <p:nvPr/>
        </p:nvSpPr>
        <p:spPr>
          <a:xfrm>
            <a:off x="2971800" y="6477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Февруари 2021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</a:t>
            </a: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Една природа прави одличен подарок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US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1599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572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US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Horizontal Scroll 10"/>
          <p:cNvSpPr/>
          <p:nvPr/>
        </p:nvSpPr>
        <p:spPr>
          <a:xfrm>
            <a:off x="5181600" y="3886200"/>
            <a:ext cx="3048000" cy="12192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02.02 – Ден на водните живеалишта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uboki-okean-zivotinje-morske-ri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48400"/>
          </a:xfrm>
        </p:spPr>
      </p:pic>
      <p:sp>
        <p:nvSpPr>
          <p:cNvPr id="5" name="Rectangle 4"/>
          <p:cNvSpPr/>
          <p:nvPr/>
        </p:nvSpPr>
        <p:spPr>
          <a:xfrm>
            <a:off x="3048000" y="6477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257800"/>
            <a:ext cx="8534400" cy="1600200"/>
          </a:xfrm>
        </p:spPr>
        <p:txBody>
          <a:bodyPr>
            <a:normAutofit/>
          </a:bodyPr>
          <a:lstStyle/>
          <a:p>
            <a: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Март  2021</a:t>
            </a:r>
            <a:b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,,Природата е креатор на сите творци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r>
              <a:rPr lang="mk-MK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6096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4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u="non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</a:t>
                      </a:r>
                      <a:r>
                        <a:rPr lang="en-US" sz="2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5029200" y="3200400"/>
            <a:ext cx="4114800" cy="22098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05.03 – Светски ден на заштеда на енергија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21.03 – Ден на пролетта, Ден </a:t>
            </a:r>
            <a:r>
              <a:rPr lang="mk-MK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екологијата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22.03- Светски ден на водата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28.03 – Час за нашата Планета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526213_1002-foto-3_l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791200"/>
          </a:xfrm>
        </p:spPr>
      </p:pic>
      <p:sp>
        <p:nvSpPr>
          <p:cNvPr id="5" name="Rectangle 4"/>
          <p:cNvSpPr/>
          <p:nvPr/>
        </p:nvSpPr>
        <p:spPr>
          <a:xfrm>
            <a:off x="2743200" y="6396335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Април  2021</a:t>
            </a:r>
            <a:br>
              <a:rPr lang="mk-MK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mk-MK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,,Ако ја чуваме нашата планета радосна ќе биде сета, насмевки ќе ни дари на млади и на стари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</a:p>
        </p:txBody>
      </p:sp>
      <p:pic>
        <p:nvPicPr>
          <p:cNvPr id="6" name="Content Placeholder 5" descr="o_376085_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4952999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04800"/>
          <a:ext cx="47243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8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mk-MK" dirty="0"/>
                    </a:p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понеделник</a:t>
                      </a:r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mk-MK" dirty="0"/>
                    </a:p>
                    <a:p>
                      <a:endParaRPr lang="en-US" dirty="0"/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вторник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среда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четврток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петок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сабота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mk-MK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недела</a:t>
                      </a:r>
                      <a:endParaRPr lang="en-US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71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7</a:t>
                      </a:r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22</a:t>
                      </a:r>
                      <a:endParaRPr lang="en-US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57"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sz="2800" dirty="0"/>
                        <a:t>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mk-MK" sz="2800" dirty="0"/>
                        <a:t>30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5181600" y="3581400"/>
            <a:ext cx="3657600" cy="1371600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07.04 – Светски ден на здравјето </a:t>
            </a:r>
          </a:p>
          <a:p>
            <a:pPr algn="ctr"/>
            <a:r>
              <a:rPr lang="mk-M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22.04- Меѓународен ден на планетата Земја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3d4417dea4b5985d283b0a7dfa9861de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33400"/>
            <a:ext cx="8686800" cy="5334000"/>
          </a:xfrm>
        </p:spPr>
      </p:pic>
      <p:sp>
        <p:nvSpPr>
          <p:cNvPr id="4" name="Rectangle 3"/>
          <p:cNvSpPr/>
          <p:nvPr/>
        </p:nvSpPr>
        <p:spPr>
          <a:xfrm>
            <a:off x="3200400" y="6096000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ООУ ,,Киро Глигоров"  Општина Центар, Скопје                                      Еко календар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1272</Words>
  <Application>Microsoft Office PowerPoint</Application>
  <PresentationFormat>On-screen Show (4:3)</PresentationFormat>
  <Paragraphs>557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Calibri</vt:lpstr>
      <vt:lpstr>Office Theme</vt:lpstr>
      <vt:lpstr>PowerPoint Presentation</vt:lpstr>
      <vt:lpstr>Јануари 2021 ,,Природата е колевка на човештвото”</vt:lpstr>
      <vt:lpstr>PowerPoint Presentation</vt:lpstr>
      <vt:lpstr>Февруари 2021 ,,Една природа прави одличен подарок” </vt:lpstr>
      <vt:lpstr>PowerPoint Presentation</vt:lpstr>
      <vt:lpstr>Март  2021 ,,Природата е креатор на сите творци” </vt:lpstr>
      <vt:lpstr>PowerPoint Presentation</vt:lpstr>
      <vt:lpstr>Април  2021 ,,Ако ја чуваме нашата планета радосна ќе биде сета, насмевки ќе ни дари на млади и на стари”</vt:lpstr>
      <vt:lpstr>PowerPoint Presentation</vt:lpstr>
      <vt:lpstr>Мај  2021 ,,Чист воздух - здрав живот ”.</vt:lpstr>
      <vt:lpstr>PowerPoint Presentation</vt:lpstr>
      <vt:lpstr>Јуни  2021  ,,Капка вода-капка живот”.Водата се штеди затоа што многу вреди.</vt:lpstr>
      <vt:lpstr>PowerPoint Presentation</vt:lpstr>
      <vt:lpstr>Јули  2021 ,,Воздух, Сонце,Вода и Земја здрав живот ни даруваат и затоа мора да се чуваат”  </vt:lpstr>
      <vt:lpstr>PowerPoint Presentation</vt:lpstr>
      <vt:lpstr>Август  2021 ,,Без енергија нема движење, нема живот затоа секогаш и најмногу од се вреди енергија да се штеди”</vt:lpstr>
      <vt:lpstr>PowerPoint Presentation</vt:lpstr>
      <vt:lpstr>Септември  2021 ,,Есен е втората пролет, таа е кога секое ливче е цвет”</vt:lpstr>
      <vt:lpstr>PowerPoint Presentation</vt:lpstr>
      <vt:lpstr>Октомври  2021 ,,Природата несебичен дар ти дари, за здрава храна не штеди пари” </vt:lpstr>
      <vt:lpstr>PowerPoint Presentation</vt:lpstr>
      <vt:lpstr>Ноември  2021 ,,Внимавајте на чад за да биде убаво во вашиот град”!</vt:lpstr>
      <vt:lpstr>PowerPoint Presentation</vt:lpstr>
      <vt:lpstr>Декември 2021 ,,Селектирај го отпадот и стави го на место и грижи се за рециклирање често”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dule</dc:creator>
  <cp:lastModifiedBy>Убавка Џинов</cp:lastModifiedBy>
  <cp:revision>25</cp:revision>
  <dcterms:created xsi:type="dcterms:W3CDTF">2020-06-23T12:34:04Z</dcterms:created>
  <dcterms:modified xsi:type="dcterms:W3CDTF">2021-01-13T08:51:27Z</dcterms:modified>
</cp:coreProperties>
</file>